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60" r:id="rId2"/>
    <p:sldId id="263" r:id="rId3"/>
    <p:sldId id="261" r:id="rId4"/>
    <p:sldId id="262" r:id="rId5"/>
    <p:sldId id="264" r:id="rId6"/>
  </p:sldIdLst>
  <p:sldSz cx="9906000" cy="6858000" type="A4"/>
  <p:notesSz cx="6889750" cy="960755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>
      <p:cViewPr varScale="1">
        <p:scale>
          <a:sx n="73" d="100"/>
          <a:sy n="73" d="100"/>
        </p:scale>
        <p:origin x="450" y="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1"/>
          <a:lstStyle>
            <a:lvl1pPr algn="l">
              <a:defRPr sz="1200"/>
            </a:lvl1pPr>
          </a:lstStyle>
          <a:p>
            <a:fld id="{08A8C527-C8B1-4486-AB0A-568D04154EBC}" type="datetimeFigureOut">
              <a:rPr lang="ar-SA" smtClean="0"/>
              <a:t>17/02/41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4550" y="720725"/>
            <a:ext cx="5200650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563586"/>
            <a:ext cx="5511800" cy="4323398"/>
          </a:xfrm>
          <a:prstGeom prst="rect">
            <a:avLst/>
          </a:prstGeom>
        </p:spPr>
        <p:txBody>
          <a:bodyPr vert="horz" lIns="94265" tIns="47133" rIns="94265" bIns="47133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04192" y="9125505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96" y="9125505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1" anchor="b"/>
          <a:lstStyle>
            <a:lvl1pPr algn="l">
              <a:defRPr sz="1200"/>
            </a:lvl1pPr>
          </a:lstStyle>
          <a:p>
            <a:fld id="{37ECCC57-46BB-47F8-B82C-B77D4C0877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861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4550" y="720725"/>
            <a:ext cx="520065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C57-46BB-47F8-B82C-B77D4C08779F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328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4550" y="720725"/>
            <a:ext cx="520065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C57-46BB-47F8-B82C-B77D4C08779F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774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4550" y="720725"/>
            <a:ext cx="520065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C57-46BB-47F8-B82C-B77D4C08779F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235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4550" y="720725"/>
            <a:ext cx="520065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C57-46BB-47F8-B82C-B77D4C08779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076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4550" y="720725"/>
            <a:ext cx="5200650" cy="3602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CC57-46BB-47F8-B82C-B77D4C08779F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870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D897-9DD9-4A89-857B-E194D122EF93}" type="datetime1">
              <a:rPr lang="ar-SA" smtClean="0"/>
              <a:t>17/02/41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88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52A-D5C9-42CB-B0B0-4DF438B6939A}" type="datetime1">
              <a:rPr lang="ar-SA" smtClean="0"/>
              <a:t>17/02/41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787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34-F1FE-4241-A389-8D3352399445}" type="datetime1">
              <a:rPr lang="ar-SA" smtClean="0"/>
              <a:t>17/02/41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053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2EE7-B29E-476B-B424-2735FC442B34}" type="datetime1">
              <a:rPr lang="ar-SA" smtClean="0"/>
              <a:t>17/02/41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819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5992-0AF5-48C6-9086-C7CC07FF7FDB}" type="datetime1">
              <a:rPr lang="ar-SA" smtClean="0"/>
              <a:t>17/02/41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587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D8EF-0890-429A-B42D-F684C660977B}" type="datetime1">
              <a:rPr lang="ar-SA" smtClean="0"/>
              <a:t>17/02/41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75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688D-BACF-4F98-B14D-62731CFCDBA8}" type="datetime1">
              <a:rPr lang="ar-SA" smtClean="0"/>
              <a:t>17/02/41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571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6222-D56F-4BD2-94C7-84D545BBEAC9}" type="datetime1">
              <a:rPr lang="ar-SA" smtClean="0"/>
              <a:t>17/02/41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41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A3C0-CCE6-4E24-8230-ACA5442F6F62}" type="datetime1">
              <a:rPr lang="ar-SA" smtClean="0"/>
              <a:t>17/02/41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364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A854-43B5-46F1-B607-82025948FF7D}" type="datetime1">
              <a:rPr lang="ar-SA" smtClean="0"/>
              <a:t>17/02/41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016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C0E8-B4C5-4C6D-B74E-F39082616F36}" type="datetime1">
              <a:rPr lang="ar-SA" smtClean="0"/>
              <a:t>17/02/41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07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5185-2D3B-4E0E-A3A8-11BDFA58DD9A}" type="datetime1">
              <a:rPr lang="ar-SA" smtClean="0"/>
              <a:t>17/02/41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6F4B-4D2A-437C-9BDC-56D5E7B8C5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029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9.jpg"/><Relationship Id="rId4" Type="http://schemas.microsoft.com/office/2007/relationships/hdphoto" Target="../media/hdphoto1.wdp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F0E6E8DC-CDE7-428C-B566-AE36C9953C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8000"/>
                    </a14:imgEffect>
                    <a14:imgEffect>
                      <a14:colorTemperature colorTemp="6400"/>
                    </a14:imgEffect>
                    <a14:imgEffect>
                      <a14:saturation sat="1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67" b="22500"/>
          <a:stretch/>
        </p:blipFill>
        <p:spPr>
          <a:xfrm rot="10800000">
            <a:off x="0" y="2203938"/>
            <a:ext cx="553085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650" y="304800"/>
            <a:ext cx="9410700" cy="63246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83113"/>
              </p:ext>
            </p:extLst>
          </p:nvPr>
        </p:nvGraphicFramePr>
        <p:xfrm>
          <a:off x="1539902" y="1227010"/>
          <a:ext cx="6826197" cy="52559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338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59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u="heavy" dirty="0">
                          <a:effectLst/>
                        </a:rPr>
                        <a:t>الغرض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ar-SA" sz="1100" dirty="0">
                          <a:effectLst/>
                        </a:rPr>
                        <a:t>الريادة في إعداد مُبدعين يسهمون في نهضة المجتمع وقوته.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u="heavy" dirty="0">
                          <a:effectLst/>
                        </a:rPr>
                        <a:t>الاتجاه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نعمل على توفير بيئة غنية حافزة للتعلم تقود إلى الإبداع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مربع نص 6"/>
          <p:cNvSpPr txBox="1">
            <a:spLocks noChangeArrowheads="1"/>
          </p:cNvSpPr>
          <p:nvPr/>
        </p:nvSpPr>
        <p:spPr bwMode="auto">
          <a:xfrm>
            <a:off x="3913386" y="381001"/>
            <a:ext cx="2079228" cy="761999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المملكة العربية السعودية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وزارة التعليم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مدارس المنارات الأهلية للبنات بالدمام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إدارة تعليم شرق الدمام</a:t>
            </a:r>
            <a:endParaRPr kumimoji="0" lang="ar-SA" alt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صورة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8150"/>
            <a:ext cx="97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صورة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20675"/>
            <a:ext cx="14414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صورة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7352"/>
            <a:ext cx="1559407" cy="54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صورة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6231"/>
            <a:ext cx="18351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77309"/>
              </p:ext>
            </p:extLst>
          </p:nvPr>
        </p:nvGraphicFramePr>
        <p:xfrm>
          <a:off x="762000" y="1893760"/>
          <a:ext cx="7848600" cy="458324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صور التوثيق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0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صورة 23" descr="صورة تحتوي على داخلي, منضدة, مكتب, عناصر&#10;&#10;تم إنشاء الوصف تلقائياً">
            <a:extLst>
              <a:ext uri="{FF2B5EF4-FFF2-40B4-BE49-F238E27FC236}">
                <a16:creationId xmlns:a16="http://schemas.microsoft.com/office/drawing/2014/main" id="{BC6D6E4D-7FFD-494B-9D90-17C88F2592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2936940"/>
            <a:ext cx="2485720" cy="2812670"/>
          </a:xfrm>
          <a:prstGeom prst="rect">
            <a:avLst/>
          </a:prstGeom>
        </p:spPr>
      </p:pic>
      <p:pic>
        <p:nvPicPr>
          <p:cNvPr id="26" name="صورة 25" descr="صورة تحتوي على داخلي, منضدة, جالس, طعام&#10;&#10;تم إنشاء الوصف تلقائياً">
            <a:extLst>
              <a:ext uri="{FF2B5EF4-FFF2-40B4-BE49-F238E27FC236}">
                <a16:creationId xmlns:a16="http://schemas.microsoft.com/office/drawing/2014/main" id="{A4C005C1-3E14-4199-9B50-66A46C65EB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16" y="2950003"/>
            <a:ext cx="4672898" cy="28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F0E6E8DC-CDE7-428C-B566-AE36C9953C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8000"/>
                    </a14:imgEffect>
                    <a14:imgEffect>
                      <a14:colorTemperature colorTemp="6400"/>
                    </a14:imgEffect>
                    <a14:imgEffect>
                      <a14:saturation sat="1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67" b="22500"/>
          <a:stretch/>
        </p:blipFill>
        <p:spPr>
          <a:xfrm rot="10800000">
            <a:off x="0" y="2203938"/>
            <a:ext cx="553085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650" y="304800"/>
            <a:ext cx="9410700" cy="63246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39902" y="1227010"/>
          <a:ext cx="6826197" cy="52559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338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59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u="heavy" dirty="0">
                          <a:effectLst/>
                        </a:rPr>
                        <a:t>الغرض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ar-SA" sz="1100" dirty="0">
                          <a:effectLst/>
                        </a:rPr>
                        <a:t>الريادة في إعداد مُبدعين يسهمون في نهضة المجتمع وقوته.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u="heavy" dirty="0">
                          <a:effectLst/>
                        </a:rPr>
                        <a:t>الاتجاه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نعمل على توفير بيئة غنية حافزة للتعلم تقود إلى الإبداع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مربع نص 6"/>
          <p:cNvSpPr txBox="1">
            <a:spLocks noChangeArrowheads="1"/>
          </p:cNvSpPr>
          <p:nvPr/>
        </p:nvSpPr>
        <p:spPr bwMode="auto">
          <a:xfrm>
            <a:off x="3913386" y="381001"/>
            <a:ext cx="2079228" cy="761999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المملكة العربية السعودية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وزارة التعليم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مدارس المنارات الأهلية للبنات بالدمام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إدارة تعليم شرق الدمام</a:t>
            </a:r>
            <a:endParaRPr kumimoji="0" lang="ar-SA" alt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صورة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8150"/>
            <a:ext cx="97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صورة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20675"/>
            <a:ext cx="14414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صورة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7352"/>
            <a:ext cx="1559407" cy="54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صورة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6231"/>
            <a:ext cx="18351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53407"/>
              </p:ext>
            </p:extLst>
          </p:nvPr>
        </p:nvGraphicFramePr>
        <p:xfrm>
          <a:off x="1066800" y="1893760"/>
          <a:ext cx="7543800" cy="427844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صور التوثيق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2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صورة 27" descr="صورة تحتوي على تشبث, رجل, منضدة, سيدة&#10;&#10;تم إنشاء الوصف تلقائياً">
            <a:extLst>
              <a:ext uri="{FF2B5EF4-FFF2-40B4-BE49-F238E27FC236}">
                <a16:creationId xmlns:a16="http://schemas.microsoft.com/office/drawing/2014/main" id="{B1E4D23C-12D8-4DFB-BCF0-BC8398E1F1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2" y="2625642"/>
            <a:ext cx="2393949" cy="3191932"/>
          </a:xfrm>
          <a:prstGeom prst="rect">
            <a:avLst/>
          </a:prstGeom>
        </p:spPr>
      </p:pic>
      <p:pic>
        <p:nvPicPr>
          <p:cNvPr id="30" name="صورة 29" descr="صورة تحتوي على داخلي, شخص, جبهة, جالس&#10;&#10;تم إنشاء الوصف تلقائياً">
            <a:extLst>
              <a:ext uri="{FF2B5EF4-FFF2-40B4-BE49-F238E27FC236}">
                <a16:creationId xmlns:a16="http://schemas.microsoft.com/office/drawing/2014/main" id="{E13B3118-639C-4CDB-BB84-6B601B858F9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9" b="40128"/>
          <a:stretch/>
        </p:blipFill>
        <p:spPr>
          <a:xfrm>
            <a:off x="3769207" y="2786598"/>
            <a:ext cx="4611882" cy="28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0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F0E6E8DC-CDE7-428C-B566-AE36C9953C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8000"/>
                    </a14:imgEffect>
                    <a14:imgEffect>
                      <a14:colorTemperature colorTemp="6400"/>
                    </a14:imgEffect>
                    <a14:imgEffect>
                      <a14:saturation sat="1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67" b="22500"/>
          <a:stretch/>
        </p:blipFill>
        <p:spPr>
          <a:xfrm rot="10800000">
            <a:off x="0" y="2203938"/>
            <a:ext cx="553085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650" y="304800"/>
            <a:ext cx="9410700" cy="63246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39902" y="1227010"/>
          <a:ext cx="6826197" cy="52559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338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59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u="heavy" dirty="0">
                          <a:effectLst/>
                        </a:rPr>
                        <a:t>الغرض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ar-SA" sz="1100" dirty="0">
                          <a:effectLst/>
                        </a:rPr>
                        <a:t>الريادة في إعداد مُبدعين يسهمون في نهضة المجتمع وقوته.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u="heavy" dirty="0">
                          <a:effectLst/>
                        </a:rPr>
                        <a:t>الاتجاه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نعمل على توفير بيئة غنية حافزة للتعلم تقود إلى الإبداع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مربع نص 6"/>
          <p:cNvSpPr txBox="1">
            <a:spLocks noChangeArrowheads="1"/>
          </p:cNvSpPr>
          <p:nvPr/>
        </p:nvSpPr>
        <p:spPr bwMode="auto">
          <a:xfrm>
            <a:off x="3913386" y="381001"/>
            <a:ext cx="2079228" cy="761999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المملكة العربية السعودية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وزارة التعليم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مدارس المنارات الأهلية للبنات بالدمام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إدارة تعليم شرق الدمام</a:t>
            </a:r>
            <a:endParaRPr kumimoji="0" lang="ar-SA" alt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صورة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8150"/>
            <a:ext cx="97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صورة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20675"/>
            <a:ext cx="14414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صورة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7352"/>
            <a:ext cx="1559407" cy="54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صورة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6231"/>
            <a:ext cx="18351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996729"/>
              </p:ext>
            </p:extLst>
          </p:nvPr>
        </p:nvGraphicFramePr>
        <p:xfrm>
          <a:off x="576390" y="1860070"/>
          <a:ext cx="8229600" cy="458324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صور التوثيق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03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صورة 19">
            <a:extLst>
              <a:ext uri="{FF2B5EF4-FFF2-40B4-BE49-F238E27FC236}">
                <a16:creationId xmlns:a16="http://schemas.microsoft.com/office/drawing/2014/main" id="{CD8AFF9E-D819-495B-B72E-08B85882740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4044" y="2402791"/>
            <a:ext cx="2958029" cy="366998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5DC286F-1E28-40BB-A176-F5457039E43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5528" y="2180383"/>
            <a:ext cx="2958026" cy="4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9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F0E6E8DC-CDE7-428C-B566-AE36C9953C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8000"/>
                    </a14:imgEffect>
                    <a14:imgEffect>
                      <a14:colorTemperature colorTemp="6400"/>
                    </a14:imgEffect>
                    <a14:imgEffect>
                      <a14:saturation sat="1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67" b="22500"/>
          <a:stretch/>
        </p:blipFill>
        <p:spPr>
          <a:xfrm rot="10800000">
            <a:off x="0" y="2203938"/>
            <a:ext cx="553085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650" y="304800"/>
            <a:ext cx="9410700" cy="63246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39902" y="1227010"/>
          <a:ext cx="6826197" cy="52559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338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59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u="heavy" dirty="0">
                          <a:effectLst/>
                        </a:rPr>
                        <a:t>الغرض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ar-SA" sz="1100" dirty="0">
                          <a:effectLst/>
                        </a:rPr>
                        <a:t>الريادة في إعداد مُبدعين يسهمون في نهضة المجتمع وقوته.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u="heavy" dirty="0">
                          <a:effectLst/>
                        </a:rPr>
                        <a:t>الاتجاه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نعمل على توفير بيئة غنية حافزة للتعلم تقود إلى الإبداع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مربع نص 6"/>
          <p:cNvSpPr txBox="1">
            <a:spLocks noChangeArrowheads="1"/>
          </p:cNvSpPr>
          <p:nvPr/>
        </p:nvSpPr>
        <p:spPr bwMode="auto">
          <a:xfrm>
            <a:off x="3913386" y="381001"/>
            <a:ext cx="2079228" cy="761999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المملكة العربية السعودية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وزارة التعليم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مدارس المنارات الأهلية للبنات بالدمام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إدارة تعليم شرق الدمام</a:t>
            </a:r>
            <a:endParaRPr kumimoji="0" lang="ar-SA" alt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صورة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8150"/>
            <a:ext cx="97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صورة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20675"/>
            <a:ext cx="14414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صورة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7352"/>
            <a:ext cx="1559407" cy="54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صورة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6231"/>
            <a:ext cx="18351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1893760"/>
          <a:ext cx="7315200" cy="458324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صور التوثيق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0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صورة 14">
            <a:extLst>
              <a:ext uri="{FF2B5EF4-FFF2-40B4-BE49-F238E27FC236}">
                <a16:creationId xmlns:a16="http://schemas.microsoft.com/office/drawing/2014/main" id="{A2CE1632-CA08-44FA-BF8B-734B61E4906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09" y="2439696"/>
            <a:ext cx="2340178" cy="36563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30E93EA-C714-44E7-AD04-A7A076F6DD5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30474" y="2120752"/>
            <a:ext cx="3537900" cy="42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F0E6E8DC-CDE7-428C-B566-AE36C9953C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8000"/>
                    </a14:imgEffect>
                    <a14:imgEffect>
                      <a14:colorTemperature colorTemp="6400"/>
                    </a14:imgEffect>
                    <a14:imgEffect>
                      <a14:saturation sat="1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67" b="22500"/>
          <a:stretch/>
        </p:blipFill>
        <p:spPr>
          <a:xfrm rot="10800000">
            <a:off x="0" y="2203938"/>
            <a:ext cx="553085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650" y="304800"/>
            <a:ext cx="9410700" cy="63246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39902" y="1227010"/>
          <a:ext cx="6826197" cy="52559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338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59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u="heavy" dirty="0">
                          <a:effectLst/>
                        </a:rPr>
                        <a:t>الغرض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ar-SA" sz="1100" dirty="0">
                          <a:effectLst/>
                        </a:rPr>
                        <a:t>الريادة في إعداد مُبدعين يسهمون في نهضة المجتمع وقوته.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u="heavy" dirty="0">
                          <a:effectLst/>
                        </a:rPr>
                        <a:t>الاتجاه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نعمل على توفير بيئة غنية حافزة للتعلم تقود إلى الإبداع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مربع نص 6"/>
          <p:cNvSpPr txBox="1">
            <a:spLocks noChangeArrowheads="1"/>
          </p:cNvSpPr>
          <p:nvPr/>
        </p:nvSpPr>
        <p:spPr bwMode="auto">
          <a:xfrm>
            <a:off x="3913386" y="381001"/>
            <a:ext cx="2079228" cy="761999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المملكة العربية السعودية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وزارة التعليم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مدارس المنارات الأهلية للبنات بالدمام</a:t>
            </a:r>
            <a:endParaRPr kumimoji="0" lang="en-US" altLang="ar-SA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ar-SA" altLang="ar-SA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إدارة تعليم شرق الدمام</a:t>
            </a:r>
            <a:endParaRPr kumimoji="0" lang="ar-SA" altLang="ar-S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صورة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8150"/>
            <a:ext cx="971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صورة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20675"/>
            <a:ext cx="14414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صورة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7352"/>
            <a:ext cx="1559407" cy="54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صورة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6231"/>
            <a:ext cx="18351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400" y="1893760"/>
          <a:ext cx="7315200" cy="4583240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صور التوثيق 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03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FFB2195C-9F6B-4847-9FFD-A0545FD20A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32" y="2409743"/>
            <a:ext cx="4197350" cy="397125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E3C132C-2670-4C82-82D0-A2455506FAD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11" y="2485602"/>
            <a:ext cx="2537460" cy="36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150</Words>
  <Application>Microsoft Office PowerPoint</Application>
  <PresentationFormat>A4 Paper (210x297 mm)‎</PresentationFormat>
  <Paragraphs>65</Paragraphs>
  <Slides>5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Teacher1</dc:creator>
  <cp:lastModifiedBy>مضاوي العجمي</cp:lastModifiedBy>
  <cp:revision>12</cp:revision>
  <cp:lastPrinted>2019-10-15T02:43:47Z</cp:lastPrinted>
  <dcterms:created xsi:type="dcterms:W3CDTF">2019-08-07T10:27:26Z</dcterms:created>
  <dcterms:modified xsi:type="dcterms:W3CDTF">2019-10-16T16:33:31Z</dcterms:modified>
</cp:coreProperties>
</file>